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CB21E5-22E6-BECB-5AFE-E57E29113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89EF5F-5CBC-3999-C85E-50ACFB5D5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D7D2D1-4CF8-DFC5-F637-1339EF52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5B5776-9716-5ADC-B2DF-9D0F34BE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AE9E46-88D2-B52E-1CE0-1473C227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10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9469F-5369-7B2F-378D-624AB29F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FF323F-DE8B-2467-951E-5D85E269E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585C7B-C990-0EA6-A6AD-59B76C73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FF3696-764A-5D7A-AD7F-0322EA8C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43A13-6F74-8623-B939-949DA383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26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D33CA7C-B3C2-BDFF-B48B-D6B810E64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918D43-489E-8064-E098-84783C9A9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077CF8-1482-62A8-06DF-39EF8C15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F94B7C-D941-502D-1812-7A8041EF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F2C321-26CB-7244-D234-CB020EA9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8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3137B-A4E1-E50A-DAE6-2072BA70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3D72D1-EA7B-D156-4C04-5DC2663C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5D8ABA-D0C0-9976-C056-B4B80328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A2BEE3-CCD7-B488-576C-438FD5DC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63BC5F-2E9C-D8AF-74B2-BF4D5EA1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76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43186A-CBDF-CAED-12B0-4ECFD658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A2D885-1D00-DE6A-69E4-65DEA6D0E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460CE0-2E4D-D2E1-504D-3A2C3768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82D89-EAE9-116B-0764-F797CE279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AE4CDA-A445-C4A7-E671-BE030AB8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39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ED61E0-FE08-A73E-ACEB-6D88090A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CB9C98-8FB6-91BB-3862-DCC552BB7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CCE63A-5843-5FA7-6B83-5E5BD40EB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2D8542-E742-638F-295F-F8C2FEAF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014D96-DE09-F1A5-AFD4-3E1DF01F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890F3B-A7E1-47CE-F9E8-B6B571D2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65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8F341D-81C7-1A9C-7DEA-513B5552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6E0465-2C56-F8D8-B75E-E446B49DE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767FBA-5C16-E86E-84B6-594DA3FDE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CE9095-E24C-0E26-69BA-AC44B75E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2F0A4F0-8AD4-CA67-7C4A-855138D46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D6D7ED-EE0D-E2F0-237F-EA48A46C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5977EE-8BD5-AED8-7FFA-6E7C3D08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2B2B358-4E50-D273-AC5B-694F589B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31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19F34-9C5C-5137-80D0-47710D6D5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5BDBAB-4261-8D4B-0AAF-85C710F0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5BB397-6AAF-2374-C121-850CE1BC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B3140B-2C59-6783-7BF1-47819EBF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59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EFC710-2C1A-B72C-B55B-26E5AC53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47D484B-8A62-55C0-1654-BDD1273AC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2BF56F-A584-457F-CAEA-07B21CD4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25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A34C3D-CF90-87B1-59D3-E81E35CF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71944-3068-121D-97DC-ABC40DA8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AF3FD2-F789-7F1D-A333-38E73C6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BE9DCF-6224-16D3-E9B1-EB5A1712A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387EFC-98F8-FCA2-5181-B241FF6F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A9C1FC-BBF3-C796-72CB-0C85FB47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78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06A135-14EB-3541-4D62-ADA3E976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8C1300-D09F-7796-4976-44C4EF7FB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160B59-F62E-ABEE-EB6E-7558C1B30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1DD9CC-8720-112B-3B9C-48C0E11A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A3A03D-2ECD-69B8-2EAD-29DAB65E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8B6BB9-13DB-44CD-AF45-656D7973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3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664A28-1667-4F91-681A-B2B79B55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B8C729-3D4A-93D2-C8E6-44786FD55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AB338B-D696-EBDA-240D-440ED02D1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CC492-946A-426D-A0D1-F221790F1CFD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A51C97-61EB-3473-F6C4-B3BDC67BC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5CF2B3-F89C-F2F7-06F0-B88CA91DA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87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92A39030-2F48-7215-53AC-7F05B5AEE802}"/>
              </a:ext>
            </a:extLst>
          </p:cNvPr>
          <p:cNvSpPr txBox="1">
            <a:spLocks/>
          </p:cNvSpPr>
          <p:nvPr/>
        </p:nvSpPr>
        <p:spPr>
          <a:xfrm>
            <a:off x="0" y="3682724"/>
            <a:ext cx="12192000" cy="1071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Title Presentation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183690EE-1CAD-827E-56F9-D11157577904}"/>
              </a:ext>
            </a:extLst>
          </p:cNvPr>
          <p:cNvSpPr txBox="1">
            <a:spLocks/>
          </p:cNvSpPr>
          <p:nvPr/>
        </p:nvSpPr>
        <p:spPr>
          <a:xfrm>
            <a:off x="0" y="5050672"/>
            <a:ext cx="12192000" cy="68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3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Speaker</a:t>
            </a:r>
          </a:p>
        </p:txBody>
      </p:sp>
    </p:spTree>
    <p:extLst>
      <p:ext uri="{BB962C8B-B14F-4D97-AF65-F5344CB8AC3E}">
        <p14:creationId xmlns:p14="http://schemas.microsoft.com/office/powerpoint/2010/main" val="115577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697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Presentation</dc:title>
  <dc:creator>Lucia Melchiorre</dc:creator>
  <cp:lastModifiedBy>Lucia Melchiorre</cp:lastModifiedBy>
  <cp:revision>4</cp:revision>
  <dcterms:created xsi:type="dcterms:W3CDTF">2022-11-04T15:32:26Z</dcterms:created>
  <dcterms:modified xsi:type="dcterms:W3CDTF">2025-02-18T15:59:12Z</dcterms:modified>
</cp:coreProperties>
</file>